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753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3124200"/>
            <a:ext cx="40576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78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852936"/>
            <a:ext cx="2543175" cy="2533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6131" y="2140868"/>
            <a:ext cx="2781300" cy="3981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0820" y="2112293"/>
            <a:ext cx="2762250" cy="4010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2088" y="2058956"/>
            <a:ext cx="2790825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39123"/>
          <a:stretch/>
        </p:blipFill>
        <p:spPr>
          <a:xfrm>
            <a:off x="407368" y="1484784"/>
            <a:ext cx="11410950" cy="35429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34980"/>
            <a:ext cx="3600400" cy="1602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2367123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57449" y="2834980"/>
            <a:ext cx="3600400" cy="1602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3633" y="2367123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61347" y="2834980"/>
            <a:ext cx="3600400" cy="1602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7531" y="2367123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390775"/>
            <a:ext cx="11172825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140968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5602" y="3140968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3893322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8" y="3893322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43037"/>
            <a:ext cx="115252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3016"/>
            <a:ext cx="331236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